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4" r:id="rId2"/>
    <p:sldId id="292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E0E0"/>
    <a:srgbClr val="6C6C6C"/>
    <a:srgbClr val="BFBFBF"/>
    <a:srgbClr val="747474"/>
    <a:srgbClr val="FF0000"/>
    <a:srgbClr val="FB447B"/>
    <a:srgbClr val="DE0102"/>
    <a:srgbClr val="AC8CC1"/>
    <a:srgbClr val="EC5658"/>
    <a:srgbClr val="C4DD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34" autoAdjust="0"/>
    <p:restoredTop sz="96186" autoAdjust="0"/>
  </p:normalViewPr>
  <p:slideViewPr>
    <p:cSldViewPr snapToGrid="0" snapToObjects="1">
      <p:cViewPr varScale="1">
        <p:scale>
          <a:sx n="120" d="100"/>
          <a:sy n="120" d="100"/>
        </p:scale>
        <p:origin x="77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78B2-A1A6-804C-8F8A-DA9326AB8D06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B4394-C477-D74D-8430-77AB20F3F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78B2-A1A6-804C-8F8A-DA9326AB8D06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B4394-C477-D74D-8430-77AB20F3F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78B2-A1A6-804C-8F8A-DA9326AB8D06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B4394-C477-D74D-8430-77AB20F3F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78B2-A1A6-804C-8F8A-DA9326AB8D06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B4394-C477-D74D-8430-77AB20F3F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78B2-A1A6-804C-8F8A-DA9326AB8D06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B4394-C477-D74D-8430-77AB20F3F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78B2-A1A6-804C-8F8A-DA9326AB8D06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B4394-C477-D74D-8430-77AB20F3F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78B2-A1A6-804C-8F8A-DA9326AB8D06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B4394-C477-D74D-8430-77AB20F3F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78B2-A1A6-804C-8F8A-DA9326AB8D06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B4394-C477-D74D-8430-77AB20F3F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78B2-A1A6-804C-8F8A-DA9326AB8D06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B4394-C477-D74D-8430-77AB20F3F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78B2-A1A6-804C-8F8A-DA9326AB8D06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B4394-C477-D74D-8430-77AB20F3F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78B2-A1A6-804C-8F8A-DA9326AB8D06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B4394-C477-D74D-8430-77AB20F3F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F78B2-A1A6-804C-8F8A-DA9326AB8D06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B4394-C477-D74D-8430-77AB20F3F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microsoft.com/office/2007/relationships/hdphoto" Target="../media/hdphoto1.wdp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5779"/>
            <a:ext cx="5876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Fluorescently </a:t>
            </a:r>
            <a:r>
              <a:rPr lang="en-US" dirty="0"/>
              <a:t>labeled </a:t>
            </a:r>
            <a:r>
              <a:rPr lang="en-US" i="1" dirty="0"/>
              <a:t>Vibrio </a:t>
            </a:r>
            <a:r>
              <a:rPr lang="en-US" i="1" dirty="0" err="1"/>
              <a:t>coralliilyticus</a:t>
            </a:r>
            <a:r>
              <a:rPr lang="en-US" dirty="0"/>
              <a:t> </a:t>
            </a:r>
            <a:r>
              <a:rPr lang="en-US" dirty="0"/>
              <a:t> </a:t>
            </a:r>
            <a:r>
              <a:rPr lang="en-US" dirty="0" smtClean="0"/>
              <a:t>cells </a:t>
            </a:r>
            <a:r>
              <a:rPr lang="en-US" dirty="0"/>
              <a:t>at mid-depth in an ISCA well containing </a:t>
            </a:r>
            <a:r>
              <a:rPr lang="en-US" dirty="0" smtClean="0"/>
              <a:t>10</a:t>
            </a:r>
            <a:r>
              <a:rPr lang="en-US" dirty="0"/>
              <a:t>% Marine Broth. </a:t>
            </a:r>
            <a:r>
              <a:rPr lang="en-US" i="1" dirty="0" smtClean="0"/>
              <a:t> </a:t>
            </a:r>
            <a:endParaRPr lang="en-US" dirty="0"/>
          </a:p>
        </p:txBody>
      </p:sp>
      <p:pic>
        <p:nvPicPr>
          <p:cNvPr id="5" name="Picture 4" descr="19.tif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8462"/>
          <a:stretch/>
        </p:blipFill>
        <p:spPr>
          <a:xfrm>
            <a:off x="7296859" y="39890"/>
            <a:ext cx="1847141" cy="13994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66039" y="560401"/>
            <a:ext cx="1788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Real-time video</a:t>
            </a:r>
          </a:p>
          <a:p>
            <a:r>
              <a:rPr lang="en-US" dirty="0"/>
              <a:t>a</a:t>
            </a:r>
            <a:r>
              <a:rPr lang="en-US" dirty="0" smtClean="0"/>
              <a:t>t mid-plane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889592" y="1479072"/>
            <a:ext cx="5364817" cy="5364817"/>
            <a:chOff x="1225071" y="1382889"/>
            <a:chExt cx="5364817" cy="5364817"/>
          </a:xfrm>
        </p:grpSpPr>
        <p:pic>
          <p:nvPicPr>
            <p:cNvPr id="2" name="MBswimmers (Converted).mov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>
              <a:duotone>
                <a:prstClr val="black"/>
                <a:srgbClr val="D9C3A5">
                  <a:tint val="50000"/>
                  <a:satMod val="180000"/>
                </a:srgbClr>
              </a:duotone>
              <a:lum bright="56000" contrast="73000"/>
            </a:blip>
            <a:stretch>
              <a:fillRect/>
            </a:stretch>
          </p:blipFill>
          <p:spPr>
            <a:xfrm>
              <a:off x="1225071" y="1382889"/>
              <a:ext cx="5364817" cy="5364817"/>
            </a:xfrm>
            <a:prstGeom prst="rect">
              <a:avLst/>
            </a:prstGeom>
          </p:spPr>
        </p:pic>
        <p:cxnSp>
          <p:nvCxnSpPr>
            <p:cNvPr id="16" name="Straight Connector 15"/>
            <p:cNvCxnSpPr/>
            <p:nvPr/>
          </p:nvCxnSpPr>
          <p:spPr>
            <a:xfrm>
              <a:off x="6006327" y="6710423"/>
              <a:ext cx="202671" cy="1"/>
            </a:xfrm>
            <a:prstGeom prst="line">
              <a:avLst/>
            </a:prstGeom>
            <a:ln w="5715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780650" y="6421329"/>
              <a:ext cx="8092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25 </a:t>
              </a:r>
              <a:r>
                <a:rPr lang="en-US" sz="1200" dirty="0" err="1" smtClean="0"/>
                <a:t>μm</a:t>
              </a:r>
              <a:r>
                <a:rPr lang="en-US" sz="1200" dirty="0" smtClean="0"/>
                <a:t> </a:t>
              </a:r>
              <a:endParaRPr lang="en-US" sz="1200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750778" y="428977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9925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1888236" y="1476361"/>
            <a:ext cx="5367528" cy="5367528"/>
            <a:chOff x="4749803" y="2094930"/>
            <a:chExt cx="4114800" cy="4114800"/>
          </a:xfrm>
        </p:grpSpPr>
        <p:pic>
          <p:nvPicPr>
            <p:cNvPr id="3" name="FSWswimmers (Converted).mov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>
              <a:duotone>
                <a:prstClr val="black"/>
                <a:srgbClr val="D9C3A5">
                  <a:tint val="50000"/>
                  <a:satMod val="180000"/>
                </a:srgbClr>
              </a:duotone>
              <a:lum bright="67000" contrast="86000"/>
            </a:blip>
            <a:stretch>
              <a:fillRect/>
            </a:stretch>
          </p:blipFill>
          <p:spPr>
            <a:xfrm>
              <a:off x="4749803" y="2094930"/>
              <a:ext cx="4114800" cy="4114800"/>
            </a:xfrm>
            <a:prstGeom prst="rect">
              <a:avLst/>
            </a:prstGeom>
          </p:spPr>
        </p:pic>
        <p:cxnSp>
          <p:nvCxnSpPr>
            <p:cNvPr id="18" name="Straight Connector 17"/>
            <p:cNvCxnSpPr/>
            <p:nvPr/>
          </p:nvCxnSpPr>
          <p:spPr>
            <a:xfrm>
              <a:off x="8469597" y="6088780"/>
              <a:ext cx="155448" cy="0"/>
            </a:xfrm>
            <a:prstGeom prst="line">
              <a:avLst/>
            </a:prstGeom>
            <a:ln w="5715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8243920" y="5799686"/>
              <a:ext cx="6206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25 </a:t>
              </a:r>
              <a:r>
                <a:rPr lang="en-US" sz="1200" dirty="0" err="1" smtClean="0"/>
                <a:t>μm</a:t>
              </a:r>
              <a:r>
                <a:rPr lang="en-US" sz="1200" dirty="0" smtClean="0"/>
                <a:t> </a:t>
              </a:r>
              <a:endParaRPr lang="en-US" sz="1200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750778" y="428977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5" name="Picture 14" descr="19.tif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8462"/>
          <a:stretch/>
        </p:blipFill>
        <p:spPr>
          <a:xfrm>
            <a:off x="7296859" y="39890"/>
            <a:ext cx="1847141" cy="13994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066039" y="560401"/>
            <a:ext cx="1788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Real-time video</a:t>
            </a:r>
          </a:p>
          <a:p>
            <a:r>
              <a:rPr lang="en-US" dirty="0"/>
              <a:t>a</a:t>
            </a:r>
            <a:r>
              <a:rPr lang="en-US" dirty="0" smtClean="0"/>
              <a:t>t mid-plane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-1" y="28222"/>
            <a:ext cx="68721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Fluorescently </a:t>
            </a:r>
            <a:r>
              <a:rPr lang="en-US" dirty="0"/>
              <a:t>labeled </a:t>
            </a:r>
            <a:r>
              <a:rPr lang="en-US" i="1" dirty="0"/>
              <a:t>Vibrio </a:t>
            </a:r>
            <a:r>
              <a:rPr lang="en-US" i="1" dirty="0" err="1"/>
              <a:t>coralliilyticus</a:t>
            </a:r>
            <a:r>
              <a:rPr lang="en-US" dirty="0"/>
              <a:t> cells at mid-depth in an ISCA </a:t>
            </a:r>
            <a:r>
              <a:rPr lang="en-US" dirty="0" smtClean="0"/>
              <a:t>well containing </a:t>
            </a:r>
            <a:r>
              <a:rPr lang="en-US" dirty="0"/>
              <a:t>filtered artificial seawater. </a:t>
            </a:r>
          </a:p>
        </p:txBody>
      </p:sp>
    </p:spTree>
    <p:extLst>
      <p:ext uri="{BB962C8B-B14F-4D97-AF65-F5344CB8AC3E}">
        <p14:creationId xmlns:p14="http://schemas.microsoft.com/office/powerpoint/2010/main" val="163423981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47777</TotalTime>
  <Words>45</Words>
  <Application>Microsoft Office PowerPoint</Application>
  <PresentationFormat>On-screen Show (4:3)</PresentationFormat>
  <Paragraphs>8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4" baseType="lpstr">
      <vt:lpstr>Arial</vt:lpstr>
      <vt:lpstr>Black</vt:lpstr>
      <vt:lpstr>PowerPoint Presentation</vt:lpstr>
      <vt:lpstr>PowerPoint Presentation</vt:lpstr>
    </vt:vector>
  </TitlesOfParts>
  <Company>MIT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Bennett Lambert</dc:creator>
  <cp:lastModifiedBy>Bennet Spencer Lambert</cp:lastModifiedBy>
  <cp:revision>376</cp:revision>
  <dcterms:created xsi:type="dcterms:W3CDTF">2015-12-16T11:03:58Z</dcterms:created>
  <dcterms:modified xsi:type="dcterms:W3CDTF">2017-02-23T09:29:21Z</dcterms:modified>
</cp:coreProperties>
</file>